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356" r:id="rId46"/>
    <p:sldId id="261" r:id="rId47"/>
    <p:sldId id="275" r:id="rId48"/>
    <p:sldId id="262" r:id="rId49"/>
    <p:sldId id="373" r:id="rId50"/>
    <p:sldId id="272" r:id="rId51"/>
    <p:sldId id="328" r:id="rId52"/>
    <p:sldId id="270" r:id="rId53"/>
    <p:sldId id="336" r:id="rId54"/>
    <p:sldId id="269" r:id="rId55"/>
    <p:sldId id="374" r:id="rId56"/>
    <p:sldId id="386" r:id="rId57"/>
    <p:sldId id="388" r:id="rId58"/>
    <p:sldId id="390" r:id="rId59"/>
    <p:sldId id="389" r:id="rId60"/>
    <p:sldId id="365" r:id="rId61"/>
    <p:sldId id="268" r:id="rId62"/>
    <p:sldId id="271" r:id="rId63"/>
    <p:sldId id="384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024" y="-320"/>
      </p:cViewPr>
      <p:guideLst>
        <p:guide orient="horz" pos="862"/>
        <p:guide pos="40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18-01-08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18-01-08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839A6EA-F7B1-0B44-BC35-AD132267A4DC}" type="datetime1">
              <a:rPr lang="fr-CA" smtClean="0"/>
              <a:t>18-01-08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2017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5A8-2797-EA4A-9E2A-2F8CFD12BF6E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DA68-7C09-344D-94FD-BCCBFF8A9C92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02C1-E6A5-A943-B158-E2ED5B1D1748}" type="datetime1">
              <a:rPr lang="fr-CA" smtClean="0"/>
              <a:t>18-01-08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26DE-45DE-4B43-ACEE-C75C9862EB06}" type="datetime1">
              <a:rPr lang="fr-CA" smtClean="0"/>
              <a:t>18-01-08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D407-638E-3641-B9A7-D19475F928FE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B923671-466F-9240-AE09-4C886CE207AA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F192-833E-5349-A041-ABA1A9340DDE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B9B5-7EFC-9244-9761-B7BDBB0AA012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1F428-AE77-E045-9480-3FE3AAF71E65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A07CA-59E0-A243-97BC-43C9F51FD9FF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826A6692-799A-0F4B-A22C-2D282DEB7CD5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DBB7E5EE-521F-EC4A-A5C3-A2A1536DAA8C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3E6BCE1D-B433-BC48-8038-626206E41CB0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4B73CBE7-00BA-814D-A6E3-B3D5A65032CA}" type="datetime1">
              <a:rPr lang="fr-CA" smtClean="0"/>
              <a:t>18-01-08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2017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03657-A2BB-3242-BF25-3D72B79B6372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C3A7-7839-B545-A9B3-950A645AC025}" type="datetime1">
              <a:rPr lang="fr-CA" smtClean="0"/>
              <a:t>18-01-08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067C-42C1-1C43-B902-066143DC70F1}" type="datetime1">
              <a:rPr lang="fr-CA" smtClean="0"/>
              <a:t>18-01-08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0F2C6FF-FE77-EB42-A8D7-C92EEE9F8CA5}" type="datetime1">
              <a:rPr lang="fr-CA" smtClean="0"/>
              <a:t>18-01-08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</a:t>
            </a:r>
            <a:r>
              <a:rPr lang="en-CA" dirty="0" smtClean="0"/>
              <a:t>home base gets automatically upgraded. It looks </a:t>
            </a:r>
            <a:r>
              <a:rPr lang="en-CA" dirty="0" smtClean="0"/>
              <a:t>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</a:t>
            </a:r>
            <a:r>
              <a:rPr lang="en-CA" dirty="0" smtClean="0"/>
              <a:t>current home </a:t>
            </a:r>
            <a:r>
              <a:rPr lang="en-CA" dirty="0" smtClean="0"/>
              <a:t>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2017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</a:t>
            </a:r>
            <a:r>
              <a:rPr lang="en-CA" dirty="0" smtClean="0"/>
              <a:t>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</a:t>
            </a:r>
            <a:r>
              <a:rPr lang="en-CA" dirty="0" smtClean="0"/>
              <a:t>are no RPG mechanics for </a:t>
            </a:r>
            <a:r>
              <a:rPr lang="en-CA" dirty="0" smtClean="0"/>
              <a:t>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  <a:endParaRPr lang="en-CA" dirty="0" smtClean="0"/>
          </a:p>
          <a:p>
            <a:r>
              <a:rPr lang="en-CA" dirty="0" smtClean="0"/>
              <a:t>You can select any </a:t>
            </a:r>
            <a:r>
              <a:rPr lang="en-CA" dirty="0" smtClean="0"/>
              <a:t>unlocked hero </a:t>
            </a:r>
            <a:r>
              <a:rPr lang="en-CA" dirty="0" smtClean="0"/>
              <a:t>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</a:t>
            </a:r>
            <a:r>
              <a:rPr lang="en-CA" i="1" dirty="0" smtClean="0">
                <a:solidFill>
                  <a:srgbClr val="FF6600"/>
                </a:solidFill>
              </a:rPr>
              <a:t>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earned by </a:t>
            </a:r>
            <a:r>
              <a:rPr lang="en-CA" dirty="0" smtClean="0"/>
              <a:t>purchasing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  <a:endParaRPr lang="en-CA" i="1" dirty="0" smtClean="0">
              <a:solidFill>
                <a:srgbClr val="FF6600"/>
              </a:solidFill>
            </a:endParaRPr>
          </a:p>
          <a:p>
            <a:r>
              <a:rPr lang="en-CA" dirty="0" smtClean="0"/>
              <a:t>Each hero skin </a:t>
            </a:r>
            <a:r>
              <a:rPr lang="en-CA" dirty="0" smtClean="0"/>
              <a:t>can be customized to give </a:t>
            </a:r>
            <a:r>
              <a:rPr lang="en-CA" dirty="0" smtClean="0"/>
              <a:t>it a </a:t>
            </a:r>
            <a:r>
              <a:rPr lang="en-CA" dirty="0" smtClean="0"/>
              <a:t>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947073"/>
              </p:ext>
            </p:extLst>
          </p:nvPr>
        </p:nvGraphicFramePr>
        <p:xfrm>
          <a:off x="543231" y="1683043"/>
          <a:ext cx="7847927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66770"/>
                <a:gridCol w="775537"/>
                <a:gridCol w="817799"/>
                <a:gridCol w="796668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Lightning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Zap</a:t>
                      </a:r>
                      <a:r>
                        <a:rPr lang="en-CA" sz="1100" baseline="0" dirty="0" smtClean="0"/>
                        <a:t> opponent(s)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Lightning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</a:t>
            </a:r>
            <a:r>
              <a:rPr lang="en-CA" dirty="0" smtClean="0"/>
              <a:t>match by </a:t>
            </a:r>
            <a:r>
              <a:rPr lang="en-CA" dirty="0" smtClean="0"/>
              <a:t>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</a:t>
            </a:r>
            <a:r>
              <a:rPr lang="en-CA" dirty="0" smtClean="0"/>
              <a:t>build your </a:t>
            </a:r>
            <a:r>
              <a:rPr lang="en-CA" dirty="0" smtClean="0"/>
              <a:t>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</a:t>
            </a:r>
            <a:r>
              <a:rPr lang="en-CA" dirty="0" smtClean="0"/>
              <a:t>match starts </a:t>
            </a:r>
            <a:r>
              <a:rPr lang="en-CA" dirty="0" smtClean="0"/>
              <a:t>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28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</a:t>
            </a:r>
          </a:p>
          <a:p>
            <a:r>
              <a:rPr lang="en-CA" dirty="0" smtClean="0"/>
              <a:t>3 cards get unlocked every time the player upgrades his </a:t>
            </a:r>
            <a:r>
              <a:rPr lang="en-CA" dirty="0" smtClean="0"/>
              <a:t>home base</a:t>
            </a: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438828"/>
              </p:ext>
            </p:extLst>
          </p:nvPr>
        </p:nvGraphicFramePr>
        <p:xfrm>
          <a:off x="774700" y="2197100"/>
          <a:ext cx="54038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01"/>
                <a:gridCol w="1430814"/>
                <a:gridCol w="1163298"/>
                <a:gridCol w="1139918"/>
                <a:gridCol w="12761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400999"/>
              </p:ext>
            </p:extLst>
          </p:nvPr>
        </p:nvGraphicFramePr>
        <p:xfrm>
          <a:off x="774700" y="2197100"/>
          <a:ext cx="5407213" cy="3632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94"/>
                <a:gridCol w="1416412"/>
                <a:gridCol w="1151589"/>
                <a:gridCol w="1128444"/>
                <a:gridCol w="12632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279362"/>
              </p:ext>
            </p:extLst>
          </p:nvPr>
        </p:nvGraphicFramePr>
        <p:xfrm>
          <a:off x="774700" y="2197100"/>
          <a:ext cx="5407213" cy="348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94"/>
                <a:gridCol w="1416412"/>
                <a:gridCol w="1151589"/>
                <a:gridCol w="1128444"/>
                <a:gridCol w="12632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Hack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Bit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Push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Giant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Clone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22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Head hunter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242628"/>
              </p:ext>
            </p:extLst>
          </p:nvPr>
        </p:nvGraphicFramePr>
        <p:xfrm>
          <a:off x="774700" y="2197100"/>
          <a:ext cx="5403850" cy="2519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679"/>
                <a:gridCol w="1347364"/>
                <a:gridCol w="1355682"/>
                <a:gridCol w="1073434"/>
                <a:gridCol w="12016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Meteor Shower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26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Heath Boost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0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</a:t>
            </a:r>
            <a:r>
              <a:rPr lang="en-CA" dirty="0" smtClean="0"/>
              <a:t>credits</a:t>
            </a:r>
            <a:endParaRPr lang="en-CA" dirty="0" smtClean="0"/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</a:t>
            </a:r>
            <a:r>
              <a:rPr lang="en-CA" dirty="0" smtClean="0"/>
              <a:t>your </a:t>
            </a:r>
            <a:r>
              <a:rPr lang="en-CA" dirty="0" smtClean="0"/>
              <a:t>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2017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trophies, you your home base gets upgraded automatically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</a:t>
            </a:r>
            <a:r>
              <a:rPr lang="en-CA" dirty="0" smtClean="0"/>
              <a:t>player of the same </a:t>
            </a:r>
            <a:r>
              <a:rPr lang="en-CA" dirty="0" smtClean="0"/>
              <a:t>home base level</a:t>
            </a:r>
          </a:p>
          <a:p>
            <a:pPr lvl="2"/>
            <a:r>
              <a:rPr lang="en-CA" dirty="0" smtClean="0"/>
              <a:t>Location </a:t>
            </a:r>
            <a:r>
              <a:rPr lang="en-CA" dirty="0" smtClean="0"/>
              <a:t>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</a:t>
            </a:r>
            <a:r>
              <a:rPr lang="en-CA" dirty="0" smtClean="0"/>
              <a:t>1 </a:t>
            </a:r>
            <a:r>
              <a:rPr lang="en-CA" i="1" dirty="0" smtClean="0">
                <a:solidFill>
                  <a:srgbClr val="FF6600"/>
                </a:solidFill>
              </a:rPr>
              <a:t>or </a:t>
            </a:r>
            <a:r>
              <a:rPr lang="en-CA" i="1" dirty="0" smtClean="0">
                <a:solidFill>
                  <a:srgbClr val="FF6600"/>
                </a:solidFill>
              </a:rPr>
              <a:t>2 bots</a:t>
            </a:r>
          </a:p>
          <a:p>
            <a:pPr lvl="1"/>
            <a:r>
              <a:rPr lang="en-CA" dirty="0" smtClean="0"/>
              <a:t>You don’t gain loot boxes</a:t>
            </a:r>
          </a:p>
          <a:p>
            <a:pPr lvl="1"/>
            <a:r>
              <a:rPr lang="en-CA" dirty="0" smtClean="0"/>
              <a:t>You don’t earn credits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 or </a:t>
            </a:r>
            <a:r>
              <a:rPr lang="en-CA" dirty="0" smtClean="0"/>
              <a:t>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</a:t>
            </a:r>
            <a:r>
              <a:rPr lang="en-CA" dirty="0" smtClean="0"/>
              <a:t>you die during a wave, you will go into spectating mode. If your friend also dies, it’s game over. If he survives, you get resurrected at the next wave</a:t>
            </a:r>
            <a:r>
              <a:rPr lang="en-CA" dirty="0" smtClean="0"/>
              <a:t>.</a:t>
            </a:r>
          </a:p>
          <a:p>
            <a:r>
              <a:rPr lang="en-CA" dirty="0"/>
              <a:t>You get a high score based on the number of waves survived and the number of zombies </a:t>
            </a:r>
            <a:r>
              <a:rPr lang="en-CA" dirty="0" smtClean="0"/>
              <a:t>defeated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</a:t>
            </a:r>
            <a:r>
              <a:rPr lang="en-CA" dirty="0" smtClean="0"/>
              <a:t>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</a:t>
            </a:r>
            <a:r>
              <a:rPr lang="en-CA" dirty="0" smtClean="0"/>
              <a:t>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</a:t>
            </a:r>
            <a:r>
              <a:rPr lang="en-CA" dirty="0" smtClean="0"/>
              <a:t>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i="1" dirty="0" smtClean="0">
                <a:solidFill>
                  <a:srgbClr val="FF6600"/>
                </a:solidFill>
              </a:rPr>
              <a:t>The beginning tiles are identical, but the end tiles are random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get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New hero skins. They have a rarity (Common, Rare, Epic, Legendary</a:t>
            </a:r>
            <a:r>
              <a:rPr lang="en-CA" dirty="0" smtClean="0"/>
              <a:t>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  <a:endParaRPr lang="en-CA" i="1" dirty="0" smtClean="0">
              <a:solidFill>
                <a:srgbClr val="FF6600"/>
              </a:solidFill>
            </a:endParaRP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</a:t>
            </a:r>
            <a:r>
              <a:rPr lang="en-CA" dirty="0" smtClean="0"/>
              <a:t>falls to the ground</a:t>
            </a:r>
            <a:endParaRPr lang="en-CA" dirty="0" smtClean="0"/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 smtClean="0"/>
              <a:t>Skins using </a:t>
            </a:r>
            <a:r>
              <a:rPr lang="en-CA" sz="2400" dirty="0" smtClean="0"/>
              <a:t>credits</a:t>
            </a:r>
          </a:p>
          <a:p>
            <a:pPr lvl="1"/>
            <a:r>
              <a:rPr lang="en-CA" sz="2400" dirty="0" smtClean="0"/>
              <a:t>Heroes using titanium</a:t>
            </a:r>
            <a:endParaRPr lang="en-CA" sz="24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</a:t>
            </a:r>
            <a:r>
              <a:rPr lang="en-CA" dirty="0" smtClean="0"/>
              <a:t>app</a:t>
            </a:r>
          </a:p>
          <a:p>
            <a:r>
              <a:rPr lang="en-CA" dirty="0" smtClean="0"/>
              <a:t>You can challenge a friend to beat your zombie high score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</a:t>
            </a:r>
            <a:r>
              <a:rPr lang="en-CA" dirty="0" smtClean="0"/>
              <a:t>has a </a:t>
            </a:r>
            <a:r>
              <a:rPr lang="en-CA" dirty="0" smtClean="0"/>
              <a:t>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</a:t>
            </a:r>
          </a:p>
          <a:p>
            <a:pPr lvl="1"/>
            <a:r>
              <a:rPr lang="en-CA" dirty="0" smtClean="0"/>
              <a:t>Etc</a:t>
            </a:r>
            <a:r>
              <a:rPr lang="en-CA" dirty="0" smtClean="0"/>
              <a:t>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Copyright 2017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 smtClean="0"/>
              <a:t>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  <a:endParaRPr lang="en-CA" dirty="0" smtClean="0"/>
          </a:p>
          <a:p>
            <a:pPr lvl="1"/>
            <a:r>
              <a:rPr lang="en-CA" dirty="0" smtClean="0"/>
              <a:t>Jump </a:t>
            </a:r>
            <a:r>
              <a:rPr lang="en-CA" dirty="0" smtClean="0"/>
              <a:t>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2017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098636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597725" y="2393950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5613</TotalTime>
  <Words>3477</Words>
  <Application>Microsoft Macintosh PowerPoint</Application>
  <PresentationFormat>Présentation à l'écran (4:3)</PresentationFormat>
  <Paragraphs>634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482</cp:revision>
  <dcterms:created xsi:type="dcterms:W3CDTF">2014-04-11T13:55:24Z</dcterms:created>
  <dcterms:modified xsi:type="dcterms:W3CDTF">2018-01-08T16:54:12Z</dcterms:modified>
</cp:coreProperties>
</file>